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61" r:id="rId4"/>
    <p:sldId id="256" r:id="rId5"/>
    <p:sldId id="260" r:id="rId6"/>
    <p:sldId id="259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4390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5861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81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958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2695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023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473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581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493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244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805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4AF2B-5C0B-4EA5-BF75-3CA48B9DBBF1}" type="datetimeFigureOut">
              <a:rPr lang="nl-NL" smtClean="0"/>
              <a:t>1-5-2023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3D326-B45A-48F0-A4A0-F68B3B75BE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403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f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D49DBF67-42E8-407D-8A34-99A23C331F75}"/>
              </a:ext>
            </a:extLst>
          </p:cNvPr>
          <p:cNvSpPr txBox="1"/>
          <p:nvPr/>
        </p:nvSpPr>
        <p:spPr>
          <a:xfrm>
            <a:off x="600363" y="443346"/>
            <a:ext cx="3028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Energiedichtheid brandstoffen</a:t>
            </a:r>
          </a:p>
        </p:txBody>
      </p:sp>
    </p:spTree>
    <p:extLst>
      <p:ext uri="{BB962C8B-B14F-4D97-AF65-F5344CB8AC3E}">
        <p14:creationId xmlns:p14="http://schemas.microsoft.com/office/powerpoint/2010/main" val="1083175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D49DBF67-42E8-407D-8A34-99A23C331F75}"/>
              </a:ext>
            </a:extLst>
          </p:cNvPr>
          <p:cNvSpPr txBox="1"/>
          <p:nvPr/>
        </p:nvSpPr>
        <p:spPr>
          <a:xfrm>
            <a:off x="600363" y="443346"/>
            <a:ext cx="768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Energiedichtheid brandstoffen: </a:t>
            </a:r>
            <a:r>
              <a:rPr lang="nl-NL" dirty="0">
                <a:solidFill>
                  <a:srgbClr val="FF0000"/>
                </a:solidFill>
              </a:rPr>
              <a:t>De hoeveelheid energie per liter of kg brandstof.</a:t>
            </a:r>
          </a:p>
        </p:txBody>
      </p:sp>
    </p:spTree>
    <p:extLst>
      <p:ext uri="{BB962C8B-B14F-4D97-AF65-F5344CB8AC3E}">
        <p14:creationId xmlns:p14="http://schemas.microsoft.com/office/powerpoint/2010/main" val="984662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ep 2">
            <a:extLst>
              <a:ext uri="{FF2B5EF4-FFF2-40B4-BE49-F238E27FC236}">
                <a16:creationId xmlns:a16="http://schemas.microsoft.com/office/drawing/2014/main" id="{FF26AB03-959F-47D6-8B8E-3C659A9631C0}"/>
              </a:ext>
            </a:extLst>
          </p:cNvPr>
          <p:cNvGrpSpPr/>
          <p:nvPr/>
        </p:nvGrpSpPr>
        <p:grpSpPr>
          <a:xfrm>
            <a:off x="1433376" y="1223818"/>
            <a:ext cx="6277248" cy="4696692"/>
            <a:chOff x="1433376" y="1223818"/>
            <a:chExt cx="6277248" cy="4696692"/>
          </a:xfrm>
        </p:grpSpPr>
        <p:pic>
          <p:nvPicPr>
            <p:cNvPr id="2" name="Afbeelding 1">
              <a:extLst>
                <a:ext uri="{FF2B5EF4-FFF2-40B4-BE49-F238E27FC236}">
                  <a16:creationId xmlns:a16="http://schemas.microsoft.com/office/drawing/2014/main" id="{66A68BEF-6BB3-4E3D-BE12-BB3373DA8E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4646" b="13671"/>
            <a:stretch/>
          </p:blipFill>
          <p:spPr>
            <a:xfrm>
              <a:off x="1433376" y="1690256"/>
              <a:ext cx="6277248" cy="4230254"/>
            </a:xfrm>
            <a:prstGeom prst="rect">
              <a:avLst/>
            </a:prstGeom>
          </p:spPr>
        </p:pic>
        <p:pic>
          <p:nvPicPr>
            <p:cNvPr id="5" name="Afbeelding 4">
              <a:extLst>
                <a:ext uri="{FF2B5EF4-FFF2-40B4-BE49-F238E27FC236}">
                  <a16:creationId xmlns:a16="http://schemas.microsoft.com/office/drawing/2014/main" id="{3D221BAB-F632-44F2-B785-CC4F746051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90236"/>
            <a:stretch/>
          </p:blipFill>
          <p:spPr>
            <a:xfrm>
              <a:off x="1433376" y="1223818"/>
              <a:ext cx="6277248" cy="669636"/>
            </a:xfrm>
            <a:prstGeom prst="rect">
              <a:avLst/>
            </a:prstGeom>
          </p:spPr>
        </p:pic>
      </p:grpSp>
      <p:sp>
        <p:nvSpPr>
          <p:cNvPr id="6" name="Tekstvak 5">
            <a:extLst>
              <a:ext uri="{FF2B5EF4-FFF2-40B4-BE49-F238E27FC236}">
                <a16:creationId xmlns:a16="http://schemas.microsoft.com/office/drawing/2014/main" id="{D49DBF67-42E8-407D-8A34-99A23C331F75}"/>
              </a:ext>
            </a:extLst>
          </p:cNvPr>
          <p:cNvSpPr txBox="1"/>
          <p:nvPr/>
        </p:nvSpPr>
        <p:spPr>
          <a:xfrm>
            <a:off x="600363" y="443346"/>
            <a:ext cx="768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Energiedichtheid brandstoffen: De hoeveelheid energie per liter of kg brandstof.</a:t>
            </a:r>
          </a:p>
        </p:txBody>
      </p:sp>
    </p:spTree>
    <p:extLst>
      <p:ext uri="{BB962C8B-B14F-4D97-AF65-F5344CB8AC3E}">
        <p14:creationId xmlns:p14="http://schemas.microsoft.com/office/powerpoint/2010/main" val="111839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9F7A77B2-3CD7-4682-99E9-B85AB924E143}"/>
              </a:ext>
            </a:extLst>
          </p:cNvPr>
          <p:cNvSpPr txBox="1"/>
          <p:nvPr/>
        </p:nvSpPr>
        <p:spPr>
          <a:xfrm>
            <a:off x="600363" y="443346"/>
            <a:ext cx="8084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Energiedichtheid accu’s en batterijen: </a:t>
            </a:r>
            <a:r>
              <a:rPr lang="nl-NL" dirty="0">
                <a:solidFill>
                  <a:srgbClr val="FF0000"/>
                </a:solidFill>
              </a:rPr>
              <a:t>De hoeveelheid energie per kg accu of batterij.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AE0957D-EA9F-4AF6-8BE4-C1D909BA0E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1010"/>
          <a:stretch/>
        </p:blipFill>
        <p:spPr>
          <a:xfrm>
            <a:off x="0" y="1232970"/>
            <a:ext cx="10150764" cy="52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6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9F7A77B2-3CD7-4682-99E9-B85AB924E143}"/>
              </a:ext>
            </a:extLst>
          </p:cNvPr>
          <p:cNvSpPr txBox="1"/>
          <p:nvPr/>
        </p:nvSpPr>
        <p:spPr>
          <a:xfrm>
            <a:off x="600363" y="443346"/>
            <a:ext cx="8084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Energiedichtheid accu’s en batterijen: De hoeveelheid energie per kg accu of batterij.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AE0957D-EA9F-4AF6-8BE4-C1D909BA0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2970"/>
            <a:ext cx="9144000" cy="5278752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6BE1DB2B-896B-4584-913B-1E4BAB4A95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752" y="2647497"/>
            <a:ext cx="3548495" cy="2681886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E84A3229-C865-49AA-BAA1-D3B78240A707}"/>
              </a:ext>
            </a:extLst>
          </p:cNvPr>
          <p:cNvSpPr/>
          <p:nvPr/>
        </p:nvSpPr>
        <p:spPr>
          <a:xfrm>
            <a:off x="36000" y="1872000"/>
            <a:ext cx="849745" cy="3325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74F7C8C-5EB8-4C3A-B5A7-11140707689C}"/>
              </a:ext>
            </a:extLst>
          </p:cNvPr>
          <p:cNvSpPr/>
          <p:nvPr/>
        </p:nvSpPr>
        <p:spPr>
          <a:xfrm>
            <a:off x="8258255" y="1871999"/>
            <a:ext cx="849745" cy="3325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3450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9F7A77B2-3CD7-4682-99E9-B85AB924E143}"/>
              </a:ext>
            </a:extLst>
          </p:cNvPr>
          <p:cNvSpPr txBox="1"/>
          <p:nvPr/>
        </p:nvSpPr>
        <p:spPr>
          <a:xfrm>
            <a:off x="600363" y="443346"/>
            <a:ext cx="8084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Energiedichtheid accu’s en batterijen: De hoeveelheid energie per kg accu of batterij.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AE0957D-EA9F-4AF6-8BE4-C1D909BA0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2970"/>
            <a:ext cx="9144000" cy="5278752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A1161ABD-FA49-4C8F-AF6F-9515304733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312" t="2997" r="33262" b="8615"/>
          <a:stretch/>
        </p:blipFill>
        <p:spPr>
          <a:xfrm>
            <a:off x="1884461" y="4221018"/>
            <a:ext cx="1837794" cy="2193636"/>
          </a:xfrm>
          <a:prstGeom prst="rect">
            <a:avLst/>
          </a:prstGeom>
        </p:spPr>
      </p:pic>
      <p:sp>
        <p:nvSpPr>
          <p:cNvPr id="12" name="Rechthoek 11">
            <a:extLst>
              <a:ext uri="{FF2B5EF4-FFF2-40B4-BE49-F238E27FC236}">
                <a16:creationId xmlns:a16="http://schemas.microsoft.com/office/drawing/2014/main" id="{93F646EE-ACF4-4E81-AF74-A2FDF02081F0}"/>
              </a:ext>
            </a:extLst>
          </p:cNvPr>
          <p:cNvSpPr/>
          <p:nvPr/>
        </p:nvSpPr>
        <p:spPr>
          <a:xfrm>
            <a:off x="36000" y="3830400"/>
            <a:ext cx="849745" cy="3325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84426597-BC90-4253-8D87-D7E3D8003B7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0" t="40852" r="2662" b="34702"/>
          <a:stretch/>
        </p:blipFill>
        <p:spPr>
          <a:xfrm>
            <a:off x="4521199" y="4816660"/>
            <a:ext cx="3694547" cy="1052862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42A75A8B-D64A-996D-CFF3-8A0FB6C4F9F7}"/>
              </a:ext>
            </a:extLst>
          </p:cNvPr>
          <p:cNvSpPr/>
          <p:nvPr/>
        </p:nvSpPr>
        <p:spPr>
          <a:xfrm>
            <a:off x="8256102" y="3830399"/>
            <a:ext cx="849745" cy="3325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407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975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68</Words>
  <Application>Microsoft Office PowerPoint</Application>
  <PresentationFormat>Diavoorstelling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Bezoekers</dc:creator>
  <cp:lastModifiedBy>Paul Boddeke</cp:lastModifiedBy>
  <cp:revision>11</cp:revision>
  <dcterms:created xsi:type="dcterms:W3CDTF">2020-01-13T12:36:13Z</dcterms:created>
  <dcterms:modified xsi:type="dcterms:W3CDTF">2023-05-01T03:54:31Z</dcterms:modified>
</cp:coreProperties>
</file>